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59" d="100"/>
          <a:sy n="59" d="100"/>
        </p:scale>
        <p:origin x="60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D1F0-6BD1-48E9-AE1E-6B78B5CE06C5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C311-173A-4BF2-A096-857DF870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13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D1F0-6BD1-48E9-AE1E-6B78B5CE06C5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C311-173A-4BF2-A096-857DF870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87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D1F0-6BD1-48E9-AE1E-6B78B5CE06C5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C311-173A-4BF2-A096-857DF870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070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D1F0-6BD1-48E9-AE1E-6B78B5CE06C5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C311-173A-4BF2-A096-857DF870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71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D1F0-6BD1-48E9-AE1E-6B78B5CE06C5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C311-173A-4BF2-A096-857DF870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61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D1F0-6BD1-48E9-AE1E-6B78B5CE06C5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C311-173A-4BF2-A096-857DF870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45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D1F0-6BD1-48E9-AE1E-6B78B5CE06C5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C311-173A-4BF2-A096-857DF870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7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D1F0-6BD1-48E9-AE1E-6B78B5CE06C5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C311-173A-4BF2-A096-857DF870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32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D1F0-6BD1-48E9-AE1E-6B78B5CE06C5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C311-173A-4BF2-A096-857DF870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64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D1F0-6BD1-48E9-AE1E-6B78B5CE06C5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C311-173A-4BF2-A096-857DF870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92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D1F0-6BD1-48E9-AE1E-6B78B5CE06C5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8C311-173A-4BF2-A096-857DF870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5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D1F0-6BD1-48E9-AE1E-6B78B5CE06C5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8C311-173A-4BF2-A096-857DF870FE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55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Anticipated Performance of a CBeta based Laser Compton Backscattering 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Extrapolating from the recent demonstration of an ERL-based laser Compton source by T. Akagi et al., Phy. Rev. Accelerators and Beams </a:t>
            </a:r>
            <a:r>
              <a:rPr lang="en-US" b="1" dirty="0"/>
              <a:t>19</a:t>
            </a:r>
            <a:r>
              <a:rPr lang="en-US" dirty="0"/>
              <a:t>, 114701 (2016). Assuming the same laser source and photon pulse – electron bunch collider</a:t>
            </a:r>
          </a:p>
          <a:p>
            <a:r>
              <a:rPr lang="en-US" dirty="0"/>
              <a:t>Expected maximum X-ray energy: 412 keV with 0.4% bandwidth, 0.14 mrad divergence</a:t>
            </a:r>
          </a:p>
          <a:p>
            <a:r>
              <a:rPr lang="en-US" dirty="0"/>
              <a:t>Anticipated flux on sample of 2x10</a:t>
            </a:r>
            <a:r>
              <a:rPr lang="en-US" baseline="30000" dirty="0"/>
              <a:t>10</a:t>
            </a:r>
            <a:r>
              <a:rPr lang="en-US" dirty="0"/>
              <a:t> photons/ sec</a:t>
            </a:r>
          </a:p>
          <a:p>
            <a:r>
              <a:rPr lang="en-US" dirty="0"/>
              <a:t>Comparable to the flux of 3x10</a:t>
            </a:r>
            <a:r>
              <a:rPr lang="en-US" baseline="30000" dirty="0"/>
              <a:t>10</a:t>
            </a:r>
            <a:r>
              <a:rPr lang="en-US" dirty="0"/>
              <a:t> photons/ sec at 400 keV, same bandwidth, using at a 4</a:t>
            </a:r>
            <a:r>
              <a:rPr lang="en-US" baseline="30000" dirty="0"/>
              <a:t>th</a:t>
            </a:r>
            <a:r>
              <a:rPr lang="en-US" dirty="0"/>
              <a:t> generation synchrotron radiation source: current Cornell wiggler at CHESS’s F2 line with the upgraded CESR storage ring (to be completed in the next few years) (thanks to Jun Young Peter Ko for this estimate)</a:t>
            </a:r>
          </a:p>
          <a:p>
            <a:r>
              <a:rPr lang="en-US" dirty="0"/>
              <a:t>However……                                                                                      Carl Franck</a:t>
            </a:r>
          </a:p>
        </p:txBody>
      </p:sp>
    </p:spTree>
    <p:extLst>
      <p:ext uri="{BB962C8B-B14F-4D97-AF65-F5344CB8AC3E}">
        <p14:creationId xmlns:p14="http://schemas.microsoft.com/office/powerpoint/2010/main" val="229591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Key  Element to be Redesigned for a CBeta Compton Backscattering Intense High Energy X-Ray Source: The  Photon/Electron Collider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electron/photon collisions would  occur within an optical cavity that intensifies the optical bunch intensity. The following base design is due to Akagi et al. (2016)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3884" y="3468495"/>
            <a:ext cx="5068679" cy="338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99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Advanced Laser and Collider for CBeta: Prospects for Significant Improvement Over Competing Sources and Possible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Replace the laser: Akagi et al used 1064 nm, wavelength, 62microJ/pulse, 5.7 ps laser pulses at an 163 MHz repetition rate. </a:t>
            </a:r>
          </a:p>
          <a:p>
            <a:r>
              <a:rPr lang="en-US" dirty="0"/>
              <a:t>Jeffrey Moses of AEP explains that provided one could handle the increased power in a properly designed cavity for the photon-electron collider, laser power increases of up to 17x  with commercially available lasers could be exploited.  </a:t>
            </a:r>
          </a:p>
          <a:p>
            <a:r>
              <a:rPr lang="en-US" dirty="0"/>
              <a:t>This would result in a factor of 13 improvement in flux for a CBeta driven Compton backscattering source over the anticipated alternative synchrotron radiation source.</a:t>
            </a:r>
          </a:p>
          <a:p>
            <a:r>
              <a:rPr lang="en-US" dirty="0"/>
              <a:t>Applications of such a high-energy, high-flux X-ray beam include deep level atomic physics studies for which the high energy is especially valuable and materials sciences in which the ability to probe deeply into a thick sample is prized.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126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EA816-CB7D-428A-9C84-167AA84A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 Much More Optimistic and Earlier Projection Due to Vaclav Kostroun and Bruce Dunham (Thanks to Val for providing their slides)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DA40A-E739-4D86-BE83-5CEA25150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From their talk of on Hard X-rays from Laser-ERL collisions on August 1, 2014: slide 9 gives brightness  scaling as electron energy^2</a:t>
            </a:r>
          </a:p>
          <a:p>
            <a:pPr marL="0" indent="0">
              <a:buNone/>
            </a:pPr>
            <a:r>
              <a:rPr lang="en-US" dirty="0"/>
              <a:t>Slide 11 gives for 400 MeV electron machine at peak output energy brightness of </a:t>
            </a:r>
          </a:p>
          <a:p>
            <a:pPr marL="0" indent="0">
              <a:buNone/>
            </a:pPr>
            <a:r>
              <a:rPr lang="en-US" dirty="0"/>
              <a:t>6 x 10</a:t>
            </a:r>
            <a:r>
              <a:rPr lang="en-US" baseline="30000" dirty="0"/>
              <a:t>19</a:t>
            </a:r>
            <a:r>
              <a:rPr lang="en-US" dirty="0"/>
              <a:t> photons / sec  mm</a:t>
            </a:r>
            <a:r>
              <a:rPr lang="en-US" baseline="30000" dirty="0"/>
              <a:t>2</a:t>
            </a:r>
            <a:r>
              <a:rPr lang="en-US" dirty="0"/>
              <a:t>, mrad</a:t>
            </a:r>
            <a:r>
              <a:rPr lang="en-US" baseline="30000" dirty="0"/>
              <a:t>2</a:t>
            </a:r>
            <a:r>
              <a:rPr lang="en-US" dirty="0"/>
              <a:t> 0.1% bandwidth</a:t>
            </a:r>
          </a:p>
          <a:p>
            <a:pPr marL="0" indent="0">
              <a:buNone/>
            </a:pPr>
            <a:r>
              <a:rPr lang="en-US" dirty="0"/>
              <a:t>Taking the most conservative possible guesstimated conversion to flux</a:t>
            </a:r>
          </a:p>
          <a:p>
            <a:pPr marL="0" indent="0">
              <a:buNone/>
            </a:pPr>
            <a:r>
              <a:rPr lang="en-US" dirty="0"/>
              <a:t>use Akagi spot size of 30 um by 10 um and divergence of (0.14 </a:t>
            </a:r>
            <a:r>
              <a:rPr lang="en-US" dirty="0" err="1"/>
              <a:t>mrad</a:t>
            </a:r>
            <a:r>
              <a:rPr lang="en-US" dirty="0"/>
              <a:t>)</a:t>
            </a:r>
            <a:r>
              <a:rPr lang="en-US" baseline="30000" dirty="0"/>
              <a:t>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At 0.4% bandwidth for </a:t>
            </a:r>
            <a:r>
              <a:rPr lang="en-US" dirty="0" err="1"/>
              <a:t>CBeta’s</a:t>
            </a:r>
            <a:r>
              <a:rPr lang="en-US" dirty="0"/>
              <a:t> 150 MeV electrons</a:t>
            </a:r>
          </a:p>
          <a:p>
            <a:pPr marL="0" indent="0">
              <a:buNone/>
            </a:pPr>
            <a:r>
              <a:rPr lang="en-US" dirty="0"/>
              <a:t>We are taking V and B’s electron (except for energy) and laser source characteristics </a:t>
            </a:r>
          </a:p>
          <a:p>
            <a:pPr marL="0" indent="0">
              <a:buNone/>
            </a:pPr>
            <a:r>
              <a:rPr lang="en-US" dirty="0"/>
              <a:t>This yields 2 x10</a:t>
            </a:r>
            <a:r>
              <a:rPr lang="en-US" baseline="30000" dirty="0"/>
              <a:t>14</a:t>
            </a:r>
            <a:r>
              <a:rPr lang="en-US" dirty="0"/>
              <a:t> photons / sec, that is 10</a:t>
            </a:r>
            <a:r>
              <a:rPr lang="en-US" baseline="30000" dirty="0"/>
              <a:t>4</a:t>
            </a:r>
            <a:r>
              <a:rPr lang="en-US" dirty="0"/>
              <a:t> greater flux than the extrapolation of Akagi’s source to CBeta without an improved laser and enhancement cavity</a:t>
            </a:r>
          </a:p>
          <a:p>
            <a:pPr marL="0" indent="0">
              <a:buNone/>
            </a:pPr>
            <a:r>
              <a:rPr lang="en-US" dirty="0"/>
              <a:t>Summary: Val and Bruce projected for us what could be argued loosely  to be at least a 10</a:t>
            </a:r>
            <a:r>
              <a:rPr lang="en-US" baseline="30000" dirty="0"/>
              <a:t>4 </a:t>
            </a:r>
            <a:r>
              <a:rPr lang="en-US" dirty="0"/>
              <a:t> improvement  over contemporary synchrotron sources (with insertion devices) without straining optical technology</a:t>
            </a:r>
            <a:r>
              <a:rPr lang="en-US" baseline="300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7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03C50-5865-412C-8976-FB821275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</a:t>
            </a:r>
            <a:r>
              <a:rPr lang="en-US" dirty="0" err="1"/>
              <a:t>Aways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0D2B5-B618-43DB-9DD0-6160FB825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This was a very rough review based on the theoretical and experimental efforts of Val, Bruce and Akagi et al.</a:t>
            </a:r>
          </a:p>
          <a:p>
            <a:r>
              <a:rPr lang="en-US" dirty="0"/>
              <a:t>A serious design effort as Karl is leading is paramount</a:t>
            </a:r>
          </a:p>
          <a:p>
            <a:r>
              <a:rPr lang="en-US" dirty="0"/>
              <a:t>Speculation: in contrast to competing insertion device synchrotron radiation systems, the effort of Akagi while proving concept might have fallen way short of what could be done</a:t>
            </a:r>
          </a:p>
          <a:p>
            <a:r>
              <a:rPr lang="en-US" dirty="0"/>
              <a:t>Speculation: CBeta can indeed  power a truly advanced and needed high energy X-ray source</a:t>
            </a:r>
          </a:p>
          <a:p>
            <a:r>
              <a:rPr lang="en-US" dirty="0"/>
              <a:t>How have other electron – photon colliders been performing against expectations, e.g. at J Lab and in Europe?</a:t>
            </a:r>
          </a:p>
          <a:p>
            <a:r>
              <a:rPr lang="en-US" dirty="0"/>
              <a:t>Thanks Georg, Ritchie, Karl and Val!</a:t>
            </a:r>
          </a:p>
        </p:txBody>
      </p:sp>
    </p:spTree>
    <p:extLst>
      <p:ext uri="{BB962C8B-B14F-4D97-AF65-F5344CB8AC3E}">
        <p14:creationId xmlns:p14="http://schemas.microsoft.com/office/powerpoint/2010/main" val="1850529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642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Anticipated Performance of a CBeta based Laser Compton Backscattering Source</vt:lpstr>
      <vt:lpstr>A Key  Element to be Redesigned for a CBeta Compton Backscattering Intense High Energy X-Ray Source: The  Photon/Electron Collider </vt:lpstr>
      <vt:lpstr>An Advanced Laser and Collider for CBeta: Prospects for Significant Improvement Over Competing Sources and Possible Applications</vt:lpstr>
      <vt:lpstr>A Much More Optimistic and Earlier Projection Due to Vaclav Kostroun and Bruce Dunham (Thanks to Val for providing their slides)</vt:lpstr>
      <vt:lpstr>Take 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Anticipated X-Ray Flux from a  CBeta Compton Backscattering Source</dc:title>
  <dc:creator>Carl Franck</dc:creator>
  <cp:lastModifiedBy>Carl Franck</cp:lastModifiedBy>
  <cp:revision>31</cp:revision>
  <cp:lastPrinted>2017-03-31T01:03:37Z</cp:lastPrinted>
  <dcterms:created xsi:type="dcterms:W3CDTF">2017-02-10T01:25:35Z</dcterms:created>
  <dcterms:modified xsi:type="dcterms:W3CDTF">2018-11-20T15:42:04Z</dcterms:modified>
</cp:coreProperties>
</file>